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74" r:id="rId4"/>
    <p:sldId id="269" r:id="rId5"/>
    <p:sldId id="276" r:id="rId6"/>
    <p:sldId id="278" r:id="rId7"/>
    <p:sldId id="279" r:id="rId8"/>
    <p:sldId id="280" r:id="rId9"/>
    <p:sldId id="282" r:id="rId10"/>
    <p:sldId id="310" r:id="rId11"/>
    <p:sldId id="287" r:id="rId12"/>
    <p:sldId id="286" r:id="rId13"/>
    <p:sldId id="288" r:id="rId14"/>
    <p:sldId id="289" r:id="rId15"/>
    <p:sldId id="290" r:id="rId16"/>
    <p:sldId id="291" r:id="rId17"/>
    <p:sldId id="292" r:id="rId18"/>
    <p:sldId id="297" r:id="rId19"/>
    <p:sldId id="293" r:id="rId20"/>
    <p:sldId id="294" r:id="rId21"/>
    <p:sldId id="281" r:id="rId22"/>
    <p:sldId id="298" r:id="rId23"/>
    <p:sldId id="299" r:id="rId24"/>
    <p:sldId id="300" r:id="rId25"/>
    <p:sldId id="301" r:id="rId26"/>
    <p:sldId id="302" r:id="rId27"/>
    <p:sldId id="303" r:id="rId28"/>
    <p:sldId id="304" r:id="rId29"/>
    <p:sldId id="305" r:id="rId30"/>
    <p:sldId id="306" r:id="rId31"/>
    <p:sldId id="307" r:id="rId32"/>
    <p:sldId id="308" r:id="rId33"/>
    <p:sldId id="309" r:id="rId34"/>
    <p:sldId id="311" r:id="rId3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118CEC7-19D6-4B17-8ADB-A0E510A27CCD}">
          <p14:sldIdLst>
            <p14:sldId id="256"/>
            <p14:sldId id="257"/>
            <p14:sldId id="274"/>
            <p14:sldId id="269"/>
            <p14:sldId id="276"/>
            <p14:sldId id="278"/>
            <p14:sldId id="279"/>
            <p14:sldId id="280"/>
            <p14:sldId id="282"/>
            <p14:sldId id="310"/>
            <p14:sldId id="287"/>
            <p14:sldId id="286"/>
            <p14:sldId id="288"/>
            <p14:sldId id="289"/>
            <p14:sldId id="290"/>
            <p14:sldId id="291"/>
            <p14:sldId id="292"/>
            <p14:sldId id="297"/>
            <p14:sldId id="293"/>
            <p14:sldId id="294"/>
            <p14:sldId id="281"/>
          </p14:sldIdLst>
        </p14:section>
        <p14:section name="Archive" id="{ACCDA443-0E38-486F-9CA2-3148709FF350}">
          <p14:sldIdLst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743" autoAdjust="0"/>
    <p:restoredTop sz="92060" autoAdjust="0"/>
  </p:normalViewPr>
  <p:slideViewPr>
    <p:cSldViewPr>
      <p:cViewPr varScale="1">
        <p:scale>
          <a:sx n="108" d="100"/>
          <a:sy n="108" d="100"/>
        </p:scale>
        <p:origin x="173" y="1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26AB4-E524-45E6-9264-7582EE0DE7CD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F05CF-A7E5-45F7-AE28-30142FDF5A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48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755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Hacking is: “The act of engaging in programming in a spirit of </a:t>
            </a:r>
            <a:r>
              <a:rPr lang="en-NZ" b="1" i="1" dirty="0" smtClean="0"/>
              <a:t>playfulness</a:t>
            </a:r>
            <a:r>
              <a:rPr lang="en-NZ" i="1" dirty="0" smtClean="0"/>
              <a:t> and </a:t>
            </a:r>
            <a:r>
              <a:rPr lang="en-NZ" b="1" i="1" dirty="0" smtClean="0"/>
              <a:t>exploration</a:t>
            </a:r>
            <a:r>
              <a:rPr lang="en-NZ" i="1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Hacker is: “A person who enjoys </a:t>
            </a:r>
            <a:r>
              <a:rPr lang="en-NZ" b="1" i="1" dirty="0" smtClean="0"/>
              <a:t>exploring</a:t>
            </a:r>
            <a:r>
              <a:rPr lang="en-NZ" i="1" dirty="0" smtClean="0"/>
              <a:t> the details of programmable systems and </a:t>
            </a:r>
            <a:r>
              <a:rPr lang="en-NZ" b="1" i="1" dirty="0" smtClean="0"/>
              <a:t>stretching</a:t>
            </a:r>
            <a:r>
              <a:rPr lang="en-NZ" i="1" dirty="0" smtClean="0"/>
              <a:t> their capabilities.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“Hacking entails some form of excellence, for example exploring the limits of </a:t>
            </a:r>
            <a:r>
              <a:rPr lang="en-NZ" b="1" i="1" dirty="0" smtClean="0"/>
              <a:t>what is possible</a:t>
            </a:r>
            <a:r>
              <a:rPr lang="en-NZ" i="1" dirty="0" smtClean="0"/>
              <a:t>, thereby doing something exciting and meaningful.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300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20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851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5939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6" y="1131590"/>
            <a:ext cx="7772400" cy="1102519"/>
          </a:xfrm>
        </p:spPr>
        <p:txBody>
          <a:bodyPr>
            <a:normAutofit/>
          </a:bodyPr>
          <a:lstStyle>
            <a:lvl1pPr algn="l">
              <a:defRPr sz="50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7503" y="2931790"/>
            <a:ext cx="6400800" cy="1314450"/>
          </a:xfrm>
        </p:spPr>
        <p:txBody>
          <a:bodyPr>
            <a:normAutofit/>
          </a:bodyPr>
          <a:lstStyle>
            <a:lvl1pPr marL="0" indent="0" algn="l">
              <a:buNone/>
              <a:defRPr sz="2700">
                <a:solidFill>
                  <a:schemeClr val="tx2">
                    <a:lumMod val="20000"/>
                    <a:lumOff val="80000"/>
                  </a:schemeClr>
                </a:solidFill>
                <a:latin typeface="Segoe UI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8424541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082721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5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2512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0122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9927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63387257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33277503"/>
      </p:ext>
    </p:extLst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639910"/>
      </p:ext>
    </p:extLst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6001547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3954962"/>
      </p:ext>
    </p:extLst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553626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50964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22806881"/>
      </p:ext>
    </p:extLst>
  </p:cSld>
  <p:clrMapOvr>
    <a:masterClrMapping/>
  </p:clrMapOvr>
  <p:transition spd="slow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672458"/>
      </p:ext>
    </p:extLst>
  </p:cSld>
  <p:clrMapOvr>
    <a:masterClrMapping/>
  </p:clrMapOvr>
  <p:transition spd="slow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85837937"/>
      </p:ext>
    </p:extLst>
  </p:cSld>
  <p:clrMapOvr>
    <a:masterClrMapping/>
  </p:clrMapOvr>
  <p:transition spd="slow">
    <p:pu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6798273"/>
      </p:ext>
    </p:extLst>
  </p:cSld>
  <p:clrMapOvr>
    <a:masterClrMapping/>
  </p:clrMapOvr>
  <p:transition spd="slow">
    <p:push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6323075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440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57508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1437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13438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40965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8078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27/10/2014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24186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t>27/10/2014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5314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72" r:id="rId10"/>
    <p:sldLayoutId id="2147483671" r:id="rId11"/>
    <p:sldLayoutId id="2147483669" r:id="rId12"/>
    <p:sldLayoutId id="2147483670" r:id="rId13"/>
    <p:sldLayoutId id="2147483651" r:id="rId14"/>
    <p:sldLayoutId id="2147483660" r:id="rId15"/>
    <p:sldLayoutId id="2147483661" r:id="rId16"/>
    <p:sldLayoutId id="214748366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p:transition spd="slow">
    <p:push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spotify.com/web-api/" TargetMode="External"/><Relationship Id="rId2" Type="http://schemas.openxmlformats.org/officeDocument/2006/relationships/hyperlink" Target="http://lab.possan.se/thirtify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music.xbox.com/Developer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Hacking on Azure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283718"/>
            <a:ext cx="6400800" cy="2376264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With Node.js on Azure Websites</a:t>
            </a:r>
          </a:p>
          <a:p>
            <a:pPr algn="l"/>
            <a:endParaRPr lang="en-NZ" sz="2000" dirty="0" smtClean="0"/>
          </a:p>
          <a:p>
            <a:pPr algn="l"/>
            <a:endParaRPr lang="en-NZ" sz="2000" dirty="0"/>
          </a:p>
          <a:p>
            <a:pPr algn="l"/>
            <a:endParaRPr lang="en-NZ" sz="2000" dirty="0" smtClean="0"/>
          </a:p>
          <a:p>
            <a:pPr algn="l"/>
            <a:endParaRPr lang="en-NZ" sz="2000" dirty="0" smtClean="0"/>
          </a:p>
          <a:p>
            <a:pPr algn="l"/>
            <a:r>
              <a:rPr lang="en-NZ" sz="2000" dirty="0" smtClean="0"/>
              <a:t>@DanielLarsenNZ</a:t>
            </a:r>
          </a:p>
        </p:txBody>
      </p:sp>
    </p:spTree>
    <p:extLst>
      <p:ext uri="{BB962C8B-B14F-4D97-AF65-F5344CB8AC3E}">
        <p14:creationId xmlns:p14="http://schemas.microsoft.com/office/powerpoint/2010/main" val="2659265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Feature map</a:t>
            </a:r>
            <a:endParaRPr lang="en-NZ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0190206"/>
              </p:ext>
            </p:extLst>
          </p:nvPr>
        </p:nvGraphicFramePr>
        <p:xfrm>
          <a:off x="457200" y="1200150"/>
          <a:ext cx="8229600" cy="25237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94520"/>
                <a:gridCol w="252028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 smtClean="0"/>
                        <a:t>Feature</a:t>
                      </a:r>
                      <a:endParaRPr lang="en-NZ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Stories</a:t>
                      </a:r>
                      <a:endParaRPr lang="en-N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</a:tr>
              <a:tr h="712728">
                <a:tc>
                  <a:txBody>
                    <a:bodyPr/>
                    <a:lstStyle/>
                    <a:p>
                      <a:r>
                        <a:rPr lang="en-NZ" dirty="0" smtClean="0"/>
                        <a:t>Jukeboxes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Create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List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Get/View</a:t>
                      </a:r>
                      <a:endParaRPr lang="en-NZ" dirty="0"/>
                    </a:p>
                  </a:txBody>
                  <a:tcPr anchor="ctr"/>
                </a:tc>
              </a:tr>
              <a:tr h="720080">
                <a:tc>
                  <a:txBody>
                    <a:bodyPr/>
                    <a:lstStyle/>
                    <a:p>
                      <a:r>
                        <a:rPr lang="en-NZ" dirty="0" smtClean="0"/>
                        <a:t>Playlists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Get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Import Tracks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NZ" dirty="0"/>
                    </a:p>
                  </a:txBody>
                  <a:tcPr anchor="ctr"/>
                </a:tc>
              </a:tr>
              <a:tr h="720080">
                <a:tc>
                  <a:txBody>
                    <a:bodyPr/>
                    <a:lstStyle/>
                    <a:p>
                      <a:r>
                        <a:rPr lang="en-NZ" dirty="0" smtClean="0"/>
                        <a:t>Player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Start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Stop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View</a:t>
                      </a:r>
                      <a:r>
                        <a:rPr lang="en-NZ" baseline="0" dirty="0" smtClean="0"/>
                        <a:t> meta-data</a:t>
                      </a:r>
                      <a:endParaRPr lang="en-NZ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4596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78746" y="987574"/>
            <a:ext cx="2277030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Browser</a:t>
            </a:r>
            <a:endParaRPr lang="en-NZ" dirty="0" smtClean="0"/>
          </a:p>
        </p:txBody>
      </p:sp>
      <p:sp>
        <p:nvSpPr>
          <p:cNvPr id="24" name="Rectangle 23"/>
          <p:cNvSpPr/>
          <p:nvPr/>
        </p:nvSpPr>
        <p:spPr>
          <a:xfrm>
            <a:off x="5826997" y="987574"/>
            <a:ext cx="2057371" cy="26404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Azure Storage</a:t>
            </a:r>
            <a:endParaRPr lang="en-NZ" dirty="0" smtClean="0"/>
          </a:p>
        </p:txBody>
      </p:sp>
      <p:sp>
        <p:nvSpPr>
          <p:cNvPr id="5" name="Rectangle 4"/>
          <p:cNvSpPr/>
          <p:nvPr/>
        </p:nvSpPr>
        <p:spPr>
          <a:xfrm>
            <a:off x="2950723" y="1419622"/>
            <a:ext cx="2277030" cy="352839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Azure </a:t>
            </a:r>
            <a:r>
              <a:rPr lang="en-NZ" dirty="0" smtClean="0"/>
              <a:t>Website</a:t>
            </a:r>
            <a:endParaRPr lang="en-NZ" dirty="0" smtClean="0"/>
          </a:p>
        </p:txBody>
      </p:sp>
      <p:grpSp>
        <p:nvGrpSpPr>
          <p:cNvPr id="57" name="Group 56"/>
          <p:cNvGrpSpPr/>
          <p:nvPr/>
        </p:nvGrpSpPr>
        <p:grpSpPr>
          <a:xfrm>
            <a:off x="2743448" y="987574"/>
            <a:ext cx="2764656" cy="3960440"/>
            <a:chOff x="2743448" y="975370"/>
            <a:chExt cx="2764656" cy="3972644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508104" y="975370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43448" y="987574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605392" y="1670031"/>
            <a:ext cx="1630960" cy="546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Angular.js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5826997" y="4011910"/>
            <a:ext cx="2057371" cy="936104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6339021" y="1119386"/>
            <a:ext cx="977116" cy="9771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sp>
        <p:nvSpPr>
          <p:cNvPr id="23" name="Rectangle 22"/>
          <p:cNvSpPr/>
          <p:nvPr/>
        </p:nvSpPr>
        <p:spPr>
          <a:xfrm>
            <a:off x="3278108" y="4003943"/>
            <a:ext cx="1632281" cy="4680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WebJob</a:t>
            </a:r>
            <a:r>
              <a:rPr lang="en-NZ" dirty="0"/>
              <a:t>s</a:t>
            </a:r>
            <a:endParaRPr lang="en-NZ" dirty="0" smtClean="0"/>
          </a:p>
        </p:txBody>
      </p:sp>
      <p:sp>
        <p:nvSpPr>
          <p:cNvPr id="29" name="Can 28"/>
          <p:cNvSpPr/>
          <p:nvPr/>
        </p:nvSpPr>
        <p:spPr>
          <a:xfrm>
            <a:off x="6339021" y="2175851"/>
            <a:ext cx="977116" cy="9771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604704" y="1131590"/>
            <a:ext cx="1631647" cy="535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Bootstrap</a:t>
            </a:r>
            <a:endParaRPr lang="en-NZ" dirty="0"/>
          </a:p>
        </p:txBody>
      </p:sp>
      <p:sp>
        <p:nvSpPr>
          <p:cNvPr id="22" name="Rectangle 21"/>
          <p:cNvSpPr/>
          <p:nvPr/>
        </p:nvSpPr>
        <p:spPr>
          <a:xfrm>
            <a:off x="604705" y="2216615"/>
            <a:ext cx="1631647" cy="537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  <a:endParaRPr lang="en-NZ" dirty="0"/>
          </a:p>
        </p:txBody>
      </p:sp>
      <p:sp>
        <p:nvSpPr>
          <p:cNvPr id="26" name="Rectangle 25"/>
          <p:cNvSpPr/>
          <p:nvPr/>
        </p:nvSpPr>
        <p:spPr>
          <a:xfrm>
            <a:off x="3278108" y="3293565"/>
            <a:ext cx="1632281" cy="52756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err="1" smtClean="0"/>
              <a:t>iisnode</a:t>
            </a:r>
            <a:endParaRPr lang="en-NZ" dirty="0" smtClean="0"/>
          </a:p>
        </p:txBody>
      </p:sp>
      <p:sp>
        <p:nvSpPr>
          <p:cNvPr id="27" name="Rectangle 26"/>
          <p:cNvSpPr/>
          <p:nvPr/>
        </p:nvSpPr>
        <p:spPr>
          <a:xfrm>
            <a:off x="3278108" y="2759746"/>
            <a:ext cx="1632281" cy="53731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Node.js</a:t>
            </a:r>
            <a:endParaRPr lang="en-NZ" dirty="0" smtClean="0"/>
          </a:p>
        </p:txBody>
      </p:sp>
      <p:sp>
        <p:nvSpPr>
          <p:cNvPr id="32" name="Rectangle 31"/>
          <p:cNvSpPr/>
          <p:nvPr/>
        </p:nvSpPr>
        <p:spPr>
          <a:xfrm>
            <a:off x="3272207" y="2210743"/>
            <a:ext cx="1638182" cy="5490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  <a:endParaRPr lang="en-NZ" dirty="0" smtClean="0"/>
          </a:p>
        </p:txBody>
      </p:sp>
      <p:sp>
        <p:nvSpPr>
          <p:cNvPr id="34" name="Rectangle 33"/>
          <p:cNvSpPr/>
          <p:nvPr/>
        </p:nvSpPr>
        <p:spPr>
          <a:xfrm>
            <a:off x="3274227" y="1673482"/>
            <a:ext cx="1638182" cy="5490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express</a:t>
            </a:r>
            <a:endParaRPr lang="en-NZ" dirty="0" smtClean="0"/>
          </a:p>
        </p:txBody>
      </p:sp>
      <p:grpSp>
        <p:nvGrpSpPr>
          <p:cNvPr id="8" name="Group 7"/>
          <p:cNvGrpSpPr/>
          <p:nvPr/>
        </p:nvGrpSpPr>
        <p:grpSpPr>
          <a:xfrm>
            <a:off x="2236350" y="1851670"/>
            <a:ext cx="1041757" cy="136203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/>
          <p:cNvCxnSpPr>
            <a:stCxn id="22" idx="3"/>
            <a:endCxn id="32" idx="1"/>
          </p:cNvCxnSpPr>
          <p:nvPr/>
        </p:nvCxnSpPr>
        <p:spPr>
          <a:xfrm flipV="1">
            <a:off x="2236352" y="2485274"/>
            <a:ext cx="1035855" cy="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27" idx="3"/>
            <a:endCxn id="6" idx="1"/>
          </p:cNvCxnSpPr>
          <p:nvPr/>
        </p:nvCxnSpPr>
        <p:spPr>
          <a:xfrm>
            <a:off x="4910389" y="3028406"/>
            <a:ext cx="916608" cy="1451556"/>
          </a:xfrm>
          <a:prstGeom prst="bentConnector3">
            <a:avLst>
              <a:gd name="adj1" fmla="val 7784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endCxn id="7" idx="2"/>
          </p:cNvCxnSpPr>
          <p:nvPr/>
        </p:nvCxnSpPr>
        <p:spPr>
          <a:xfrm flipV="1">
            <a:off x="4918310" y="1607944"/>
            <a:ext cx="1420711" cy="1420461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7" idx="3"/>
            <a:endCxn id="29" idx="2"/>
          </p:cNvCxnSpPr>
          <p:nvPr/>
        </p:nvCxnSpPr>
        <p:spPr>
          <a:xfrm flipV="1">
            <a:off x="4910389" y="2664409"/>
            <a:ext cx="1428632" cy="363997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23" idx="3"/>
            <a:endCxn id="29" idx="2"/>
          </p:cNvCxnSpPr>
          <p:nvPr/>
        </p:nvCxnSpPr>
        <p:spPr>
          <a:xfrm flipV="1">
            <a:off x="4910389" y="2664409"/>
            <a:ext cx="1428632" cy="1573560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33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smtClean="0"/>
              <a:t>Azure WebJobs + C#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19704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err="1" smtClean="0"/>
              <a:t>Codez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148048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Recap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“Hacking”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Websites + Node.js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WebJobs + C#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599054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 didn’t talk about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NZ" dirty="0"/>
              <a:t>New Relic</a:t>
            </a:r>
          </a:p>
          <a:p>
            <a:r>
              <a:rPr lang="en-NZ" dirty="0" smtClean="0"/>
              <a:t>Newman</a:t>
            </a:r>
          </a:p>
          <a:p>
            <a:r>
              <a:rPr lang="en-NZ" dirty="0" smtClean="0"/>
              <a:t>GitHub deploy</a:t>
            </a:r>
            <a:endParaRPr lang="en-NZ" dirty="0"/>
          </a:p>
          <a:p>
            <a:r>
              <a:rPr lang="en-NZ" dirty="0" smtClean="0"/>
              <a:t>Kudu</a:t>
            </a:r>
          </a:p>
          <a:p>
            <a:r>
              <a:rPr lang="en-NZ" dirty="0"/>
              <a:t>Edge.js</a:t>
            </a:r>
          </a:p>
          <a:p>
            <a:r>
              <a:rPr lang="en-NZ" dirty="0" err="1" smtClean="0"/>
              <a:t>CoreCLR</a:t>
            </a:r>
            <a:r>
              <a:rPr lang="en-NZ" dirty="0"/>
              <a:t>, OWIN, </a:t>
            </a:r>
            <a:r>
              <a:rPr lang="en-NZ" dirty="0" smtClean="0"/>
              <a:t>Density</a:t>
            </a:r>
          </a:p>
          <a:p>
            <a:r>
              <a:rPr lang="en-NZ" dirty="0" smtClean="0"/>
              <a:t>Azure </a:t>
            </a:r>
            <a:r>
              <a:rPr lang="en-NZ" dirty="0"/>
              <a:t>costs</a:t>
            </a:r>
          </a:p>
          <a:p>
            <a:r>
              <a:rPr lang="en-NZ" dirty="0" smtClean="0"/>
              <a:t>Visual </a:t>
            </a:r>
            <a:r>
              <a:rPr lang="en-NZ" dirty="0"/>
              <a:t>Studio </a:t>
            </a:r>
            <a:r>
              <a:rPr lang="en-NZ" dirty="0" smtClean="0"/>
              <a:t>Monaco</a:t>
            </a:r>
          </a:p>
          <a:p>
            <a:r>
              <a:rPr lang="en-NZ" dirty="0" smtClean="0"/>
              <a:t>Lean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950679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271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02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009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3001952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10834413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This talk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“Hacking”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Websites + Node.js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Azure WebJobs + C#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13955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err="1" smtClean="0"/>
              <a:t>Chur</a:t>
            </a:r>
            <a:r>
              <a:rPr lang="en-NZ" sz="5000" dirty="0" smtClean="0"/>
              <a:t>!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931790"/>
            <a:ext cx="6400800" cy="1314450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Daniel Larsen</a:t>
            </a:r>
          </a:p>
          <a:p>
            <a:pPr algn="l"/>
            <a:r>
              <a:rPr lang="en-NZ" sz="2000" dirty="0" smtClean="0"/>
              <a:t>@DanielLarsenNZ</a:t>
            </a:r>
          </a:p>
          <a:p>
            <a:r>
              <a:rPr lang="en-NZ" sz="2000" dirty="0"/>
              <a:t>https://github.com/DanielLarsenNZ/Hacking-on-Azure</a:t>
            </a:r>
          </a:p>
        </p:txBody>
      </p:sp>
    </p:spTree>
    <p:extLst>
      <p:ext uri="{BB962C8B-B14F-4D97-AF65-F5344CB8AC3E}">
        <p14:creationId xmlns:p14="http://schemas.microsoft.com/office/powerpoint/2010/main" val="2365083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0528" y="0"/>
            <a:ext cx="9573529" cy="53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0192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2" y="-1594272"/>
            <a:ext cx="9144722" cy="6830318"/>
          </a:xfrm>
        </p:spPr>
      </p:pic>
    </p:spTree>
    <p:extLst>
      <p:ext uri="{BB962C8B-B14F-4D97-AF65-F5344CB8AC3E}">
        <p14:creationId xmlns:p14="http://schemas.microsoft.com/office/powerpoint/2010/main" val="18395243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641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104" y="-411358"/>
            <a:ext cx="10908704" cy="586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519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Contribution addiction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46" y="1046579"/>
            <a:ext cx="9179846" cy="390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244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19137"/>
            <a:ext cx="6912768" cy="5184577"/>
          </a:xfrm>
        </p:spPr>
      </p:pic>
    </p:spTree>
    <p:extLst>
      <p:ext uri="{BB962C8B-B14F-4D97-AF65-F5344CB8AC3E}">
        <p14:creationId xmlns:p14="http://schemas.microsoft.com/office/powerpoint/2010/main" val="2782956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17345327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29755785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i="1" dirty="0" smtClean="0"/>
              <a:t>(This is not a Security talk)</a:t>
            </a:r>
            <a:endParaRPr lang="en-NZ" i="1" dirty="0"/>
          </a:p>
        </p:txBody>
      </p:sp>
    </p:spTree>
    <p:extLst>
      <p:ext uri="{BB962C8B-B14F-4D97-AF65-F5344CB8AC3E}">
        <p14:creationId xmlns:p14="http://schemas.microsoft.com/office/powerpoint/2010/main" val="31648255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31521"/>
            <a:ext cx="9217024" cy="6138538"/>
          </a:xfrm>
        </p:spPr>
      </p:pic>
      <p:sp>
        <p:nvSpPr>
          <p:cNvPr id="6" name="TextBox 5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65000"/>
                  </a:schemeClr>
                </a:solidFill>
              </a:rPr>
              <a:t>http://hackakl.org.nz/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2427"/>
            <a:ext cx="1748880" cy="114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203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is exploration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“The </a:t>
            </a:r>
            <a:r>
              <a:rPr lang="en-NZ" i="1" dirty="0"/>
              <a:t>act of engaging in programming in a spirit of </a:t>
            </a:r>
            <a:r>
              <a:rPr lang="en-NZ" b="1" i="1" dirty="0"/>
              <a:t>playfulness</a:t>
            </a:r>
            <a:r>
              <a:rPr lang="en-NZ" i="1" dirty="0"/>
              <a:t> and </a:t>
            </a:r>
            <a:r>
              <a:rPr lang="en-NZ" b="1" i="1" dirty="0"/>
              <a:t>exploration</a:t>
            </a:r>
            <a:r>
              <a:rPr lang="en-NZ" i="1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4418470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Hacker enjoys exploring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“A </a:t>
            </a:r>
            <a:r>
              <a:rPr lang="en-NZ" i="1" dirty="0"/>
              <a:t>person who enjoys </a:t>
            </a:r>
            <a:r>
              <a:rPr lang="en-NZ" b="1" i="1" dirty="0"/>
              <a:t>exploring</a:t>
            </a:r>
            <a:r>
              <a:rPr lang="en-NZ" i="1" dirty="0"/>
              <a:t> the details of programmable systems and </a:t>
            </a:r>
            <a:r>
              <a:rPr lang="en-NZ" b="1" i="1" dirty="0"/>
              <a:t>stretching</a:t>
            </a:r>
            <a:r>
              <a:rPr lang="en-NZ" i="1" dirty="0"/>
              <a:t> their capabilities</a:t>
            </a:r>
            <a:r>
              <a:rPr lang="en-NZ" i="1" dirty="0" smtClean="0"/>
              <a:t>.</a:t>
            </a:r>
          </a:p>
          <a:p>
            <a:pPr marL="0" indent="0">
              <a:buNone/>
            </a:pPr>
            <a:endParaRPr lang="en-NZ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39037254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is possible?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Z" i="1" dirty="0" smtClean="0"/>
              <a:t>“Hacking </a:t>
            </a:r>
            <a:r>
              <a:rPr lang="en-NZ" i="1" dirty="0"/>
              <a:t>entails some form of excellence, for example exploring the limits of </a:t>
            </a:r>
            <a:r>
              <a:rPr lang="en-NZ" b="1" i="1" dirty="0"/>
              <a:t>what is possible</a:t>
            </a:r>
            <a:r>
              <a:rPr lang="en-NZ" i="1" dirty="0"/>
              <a:t>, thereby doing something exciting and meaningful.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14692698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552" y="-304245"/>
            <a:ext cx="9865096" cy="554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851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1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827584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63888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300192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959932" y="3291830"/>
            <a:ext cx="1224136" cy="122413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15816" y="2067694"/>
            <a:ext cx="576064" cy="144016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/>
          <p:cNvCxnSpPr/>
          <p:nvPr/>
        </p:nvCxnSpPr>
        <p:spPr>
          <a:xfrm>
            <a:off x="5652120" y="2139702"/>
            <a:ext cx="576064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572000" y="2787774"/>
            <a:ext cx="0" cy="4320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5839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-164555"/>
            <a:ext cx="7128792" cy="5346595"/>
          </a:xfrm>
        </p:spPr>
      </p:pic>
    </p:spTree>
    <p:extLst>
      <p:ext uri="{BB962C8B-B14F-4D97-AF65-F5344CB8AC3E}">
        <p14:creationId xmlns:p14="http://schemas.microsoft.com/office/powerpoint/2010/main" val="1845536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16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 + NTVS + Azure Websites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767400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https</a:t>
            </a:r>
            <a:r>
              <a:rPr lang="en-NZ" dirty="0" smtClean="0"/>
              <a:t>://developer.spotify.com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463717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>
              <a:hlinkClick r:id="rId2"/>
            </a:endParaRPr>
          </a:p>
          <a:p>
            <a:r>
              <a:rPr lang="en-NZ" dirty="0">
                <a:hlinkClick r:id="rId3"/>
              </a:rPr>
              <a:t>https://developer.spotify.com/web-api</a:t>
            </a:r>
            <a:r>
              <a:rPr lang="en-NZ" dirty="0" smtClean="0">
                <a:hlinkClick r:id="rId3"/>
              </a:rPr>
              <a:t>/</a:t>
            </a:r>
            <a:r>
              <a:rPr lang="en-NZ" dirty="0" smtClean="0"/>
              <a:t>  </a:t>
            </a:r>
            <a:endParaRPr lang="en-NZ" dirty="0" smtClean="0">
              <a:hlinkClick r:id="rId2"/>
            </a:endParaRPr>
          </a:p>
          <a:p>
            <a:r>
              <a:rPr lang="en-NZ" dirty="0">
                <a:hlinkClick r:id="rId4"/>
              </a:rPr>
              <a:t>http://music.xbox.com/Developer</a:t>
            </a:r>
            <a:endParaRPr lang="en-NZ" dirty="0" smtClean="0">
              <a:hlinkClick r:id="rId2"/>
            </a:endParaRPr>
          </a:p>
          <a:p>
            <a:r>
              <a:rPr lang="en-NZ" dirty="0" smtClean="0">
                <a:hlinkClick r:id="rId2"/>
              </a:rPr>
              <a:t>http</a:t>
            </a:r>
            <a:r>
              <a:rPr lang="en-NZ" dirty="0">
                <a:hlinkClick r:id="rId2"/>
              </a:rPr>
              <a:t>://</a:t>
            </a:r>
            <a:r>
              <a:rPr lang="en-NZ" dirty="0" smtClean="0">
                <a:hlinkClick r:id="rId2"/>
              </a:rPr>
              <a:t>lab.possan.se/thirtify</a:t>
            </a:r>
            <a:endParaRPr lang="en-NZ" dirty="0" smtClean="0"/>
          </a:p>
          <a:p>
            <a:endParaRPr lang="en-NZ" dirty="0" smtClean="0"/>
          </a:p>
        </p:txBody>
      </p:sp>
    </p:spTree>
    <p:extLst>
      <p:ext uri="{BB962C8B-B14F-4D97-AF65-F5344CB8AC3E}">
        <p14:creationId xmlns:p14="http://schemas.microsoft.com/office/powerpoint/2010/main" val="2837403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sz="4400" dirty="0"/>
              <a:t>http://</a:t>
            </a:r>
            <a:r>
              <a:rPr lang="en-NZ" sz="4400" dirty="0" smtClean="0"/>
              <a:t>jukebox30.azurewebsites.net</a:t>
            </a:r>
            <a:endParaRPr lang="en-NZ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07" y="1046067"/>
            <a:ext cx="5184576" cy="390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22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ndows 8">
  <a:themeElements>
    <a:clrScheme name="Windows 8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Windows 8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ndows 8 2013 - Template.potx" id="{38BF6DB2-BFFA-44BA-A80A-F281D03C13AD}" vid="{44AC6546-6FBE-426A-A632-A9D6E1125D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611</TotalTime>
  <Words>356</Words>
  <Application>Microsoft Office PowerPoint</Application>
  <PresentationFormat>On-screen Show (16:9)</PresentationFormat>
  <Paragraphs>102</Paragraphs>
  <Slides>34</Slides>
  <Notes>4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Segoe UI</vt:lpstr>
      <vt:lpstr>Segoe UI Light</vt:lpstr>
      <vt:lpstr>Windows 8</vt:lpstr>
      <vt:lpstr>Hacking on Azure</vt:lpstr>
      <vt:lpstr>This talk</vt:lpstr>
      <vt:lpstr>PowerPoint Presentation</vt:lpstr>
      <vt:lpstr>PowerPoint Presentation</vt:lpstr>
      <vt:lpstr>PowerPoint Presentation</vt:lpstr>
      <vt:lpstr>Demo</vt:lpstr>
      <vt:lpstr>Spotify Web API</vt:lpstr>
      <vt:lpstr>Demos</vt:lpstr>
      <vt:lpstr>http://jukebox30.azurewebsites.net</vt:lpstr>
      <vt:lpstr>Feature map</vt:lpstr>
      <vt:lpstr>Architecture</vt:lpstr>
      <vt:lpstr>Azure WebJobs + C#</vt:lpstr>
      <vt:lpstr>Codez</vt:lpstr>
      <vt:lpstr>Recap</vt:lpstr>
      <vt:lpstr>What I didn’t talk about</vt:lpstr>
      <vt:lpstr>PowerPoint Presentation</vt:lpstr>
      <vt:lpstr>PowerPoint Presentation</vt:lpstr>
      <vt:lpstr>PowerPoint Presentation</vt:lpstr>
      <vt:lpstr>PowerPoint Presentation</vt:lpstr>
      <vt:lpstr>Chur!</vt:lpstr>
      <vt:lpstr>PowerPoint Presentation</vt:lpstr>
      <vt:lpstr>PowerPoint Presentation</vt:lpstr>
      <vt:lpstr>PowerPoint Presentation</vt:lpstr>
      <vt:lpstr>PowerPoint Presentation</vt:lpstr>
      <vt:lpstr>Contribution addiction</vt:lpstr>
      <vt:lpstr>PowerPoint Presentation</vt:lpstr>
      <vt:lpstr>PowerPoint Presentation</vt:lpstr>
      <vt:lpstr>PowerPoint Presentation</vt:lpstr>
      <vt:lpstr>Hacking</vt:lpstr>
      <vt:lpstr>Hacking is exploration</vt:lpstr>
      <vt:lpstr>Hacker enjoys exploring</vt:lpstr>
      <vt:lpstr>What is possible?</vt:lpstr>
      <vt:lpstr>PowerPoint Presentation</vt:lpstr>
      <vt:lpstr>Architecture phase 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on Azure</dc:title>
  <dc:creator>Daniel Larsen</dc:creator>
  <cp:lastModifiedBy>Daniel Larsen</cp:lastModifiedBy>
  <cp:revision>76</cp:revision>
  <dcterms:created xsi:type="dcterms:W3CDTF">2013-09-05T07:40:04Z</dcterms:created>
  <dcterms:modified xsi:type="dcterms:W3CDTF">2014-10-27T05:34:22Z</dcterms:modified>
</cp:coreProperties>
</file>

<file path=docProps/thumbnail.jpeg>
</file>